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F965-457B-7841-913B-90B4844BA4B4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61695-9977-1C49-9EC6-3C9D0C516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6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61695-9977-1C49-9EC6-3C9D0C516B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94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5343A-1667-4326-AA56-2C7765AB9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69EAB3-EFCD-4058-AD20-2D574A187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B1DBC-A598-41D1-A94B-53F33126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A7E91-3B53-4B0F-A623-526AA59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00141-A289-4055-BA73-A82C2B69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96359-3AD1-4AB4-A659-6B7BCCA5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8C7E25-75E4-48B9-A5D0-85626CC9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7B434-17B7-4A58-96D2-98138D1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D0A54C-F7D3-40E5-ABD8-F27C2FB9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54599C-EADE-4D7B-B3E3-703F478D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7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487EAA-557B-4E11-928E-B3BE20B89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7253F8-87B6-4997-90AD-78956A0A6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97DFF-1068-466B-BC0E-AA0BAEB7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CEF9F-9B97-4A70-9D3A-C11E777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A0A5DE-A73A-4473-A4AF-782638B6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96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42969-5560-48C9-8E2B-F6323E1C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C2261-86C1-4C3F-AE00-9F54A0E5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F1353F-689B-434D-8D15-18336C45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C0865-0A6A-4292-A25F-D93E6062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D2799A-5540-42D0-B990-B6D55F3F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DA148-B2E3-483E-AE42-2FA2B8D1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82EC5-446F-4512-AE3A-955E76467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8949A-DBDD-409E-92B0-CA9503E1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6158D5-E618-4CE6-B0B6-3888F8EE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16761-486E-4DA8-B4BA-931F8141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0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E4435C-1DD5-4B3D-A576-E2068D55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A4F4E-CA8F-4B19-8AC2-E8F162C90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BFC870-A204-4071-821E-DF6906512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B7E0BF-DD21-4564-9966-8D6A518D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8BB1D7-2C47-4E3B-BC34-050B4BCD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2DDB6-0EA5-40A4-A496-26BAF797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2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ED895-C1F9-4ABF-B580-8E49AA16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59E455-B65D-46A2-8139-6FF1DBEB8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772079-D7AF-4067-8007-6D343BE2F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7732B7-38BF-4E9E-BEFB-46DCDE9A2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8734E1-CD79-445B-99C7-09EA72B97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4AF0D8-E253-4A26-AFAF-D8DC9809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638BB4-6A44-43D5-9E4C-17CA79F3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3F144D-53C2-46F0-8A1F-691BADA4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13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60138-BAF9-46BC-8373-723C47DE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4F4CBB-3728-49A8-843C-DB07620E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CFBFC6-6CB0-4CA4-955D-769EB92E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F48886-CDDE-4927-9845-EE54F8C3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3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8CEF66-AD63-481E-812D-9A597E24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96EBA6-A3AE-46F4-BA8C-1373389B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3AC976-1504-4DEF-B534-A0ABA5A2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8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6C91F-587F-462E-AC7A-BE2D6A45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CD9B5-79D5-4F1A-8710-62CB5C1A9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B63AB8-C995-4B3A-941B-BB45C546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E09060-A5B6-4248-B47C-0FAA404B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97763A-9BBC-4B04-9722-D1C902D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EF4536-36EA-4A70-8B16-EC6F3C06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3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DD4A1-35A9-4BF3-A66E-DDB9F84A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A8E30B-BE61-4720-B806-3562E6A97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C21619-5A53-4B1F-BDDC-90FE8BFB0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7E73BE-5784-4F65-A0B9-BE94A400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124D5E-9235-4077-A870-3591957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51538F-B14B-4E2C-A87B-E764D8F8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70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FD213-2679-4DD2-B8A3-BFAED9D5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EEBA8-557D-43EF-84E4-ECE429FE7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3B97C-6BF8-4400-882A-3178C129E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DAA9-8071-45AB-8C7F-D4016C6252B1}" type="datetimeFigureOut">
              <a:rPr lang="fr-FR" smtClean="0"/>
              <a:t>21/08/2024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8FBC2-EE36-4F28-9F2F-AC2A89721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FC23E-6FA6-40CA-901F-985A3A9C4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7770-D9BC-492A-BBF7-D2DE6CC03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24AA2-2A74-49FE-BF89-4556D05CB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L’Évangile en 3 minutes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D0D7F1-A82F-4DCF-BF44-D83267045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trois cercles</a:t>
            </a:r>
          </a:p>
        </p:txBody>
      </p:sp>
    </p:spTree>
    <p:extLst>
      <p:ext uri="{BB962C8B-B14F-4D97-AF65-F5344CB8AC3E}">
        <p14:creationId xmlns:p14="http://schemas.microsoft.com/office/powerpoint/2010/main" val="162095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lobe vu de l’espace extra-atmosphérique">
            <a:extLst>
              <a:ext uri="{FF2B5EF4-FFF2-40B4-BE49-F238E27FC236}">
                <a16:creationId xmlns:a16="http://schemas.microsoft.com/office/drawing/2014/main" id="{F56E1254-B75D-466F-9CDE-F70A9164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33" y="850232"/>
            <a:ext cx="3465093" cy="1949115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Éclair 3">
            <a:extLst>
              <a:ext uri="{FF2B5EF4-FFF2-40B4-BE49-F238E27FC236}">
                <a16:creationId xmlns:a16="http://schemas.microsoft.com/office/drawing/2014/main" id="{F3A72282-D9C6-4487-A639-FE1EC22FDA8E}"/>
              </a:ext>
            </a:extLst>
          </p:cNvPr>
          <p:cNvSpPr/>
          <p:nvPr/>
        </p:nvSpPr>
        <p:spPr>
          <a:xfrm>
            <a:off x="7692189" y="561474"/>
            <a:ext cx="1427747" cy="252663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7BF0EE24-6995-49DE-B155-581BBE0D4C9A}"/>
              </a:ext>
            </a:extLst>
          </p:cNvPr>
          <p:cNvCxnSpPr/>
          <p:nvPr/>
        </p:nvCxnSpPr>
        <p:spPr>
          <a:xfrm flipV="1">
            <a:off x="9569116" y="489284"/>
            <a:ext cx="802105" cy="36094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37325AE0-0667-44A2-A0E3-5E6AEABBD614}"/>
              </a:ext>
            </a:extLst>
          </p:cNvPr>
          <p:cNvCxnSpPr/>
          <p:nvPr/>
        </p:nvCxnSpPr>
        <p:spPr>
          <a:xfrm flipV="1">
            <a:off x="10069092" y="1030706"/>
            <a:ext cx="802105" cy="360948"/>
          </a:xfrm>
          <a:prstGeom prst="curvedConnector3">
            <a:avLst>
              <a:gd name="adj1" fmla="val 56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EC592380-1956-4AD8-9318-CBC443C48854}"/>
              </a:ext>
            </a:extLst>
          </p:cNvPr>
          <p:cNvCxnSpPr/>
          <p:nvPr/>
        </p:nvCxnSpPr>
        <p:spPr>
          <a:xfrm flipV="1">
            <a:off x="10208126" y="1680412"/>
            <a:ext cx="802105" cy="360948"/>
          </a:xfrm>
          <a:prstGeom prst="curvedConnector3">
            <a:avLst>
              <a:gd name="adj1" fmla="val 56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6D10984-3BD0-4B53-B6B2-6FF431CA4637}"/>
              </a:ext>
            </a:extLst>
          </p:cNvPr>
          <p:cNvSpPr txBox="1"/>
          <p:nvPr/>
        </p:nvSpPr>
        <p:spPr>
          <a:xfrm>
            <a:off x="10371221" y="216568"/>
            <a:ext cx="130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loisirs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0789BB-E276-4EA4-84D9-45295F866A15}"/>
              </a:ext>
            </a:extLst>
          </p:cNvPr>
          <p:cNvSpPr txBox="1"/>
          <p:nvPr/>
        </p:nvSpPr>
        <p:spPr>
          <a:xfrm>
            <a:off x="10871197" y="938463"/>
            <a:ext cx="94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tv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DB5F71-D21F-4704-8CD5-A16874C5AF61}"/>
              </a:ext>
            </a:extLst>
          </p:cNvPr>
          <p:cNvSpPr txBox="1"/>
          <p:nvPr/>
        </p:nvSpPr>
        <p:spPr>
          <a:xfrm>
            <a:off x="10772274" y="1680412"/>
            <a:ext cx="118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travail</a:t>
            </a: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2F00DCC1-FD6E-4CD1-B615-5367B65AF64D}"/>
              </a:ext>
            </a:extLst>
          </p:cNvPr>
          <p:cNvCxnSpPr>
            <a:cxnSpLocks/>
          </p:cNvCxnSpPr>
          <p:nvPr/>
        </p:nvCxnSpPr>
        <p:spPr>
          <a:xfrm>
            <a:off x="9970168" y="2486526"/>
            <a:ext cx="697832" cy="1905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Globe vu de l’espace extra-atmosphérique">
            <a:extLst>
              <a:ext uri="{FF2B5EF4-FFF2-40B4-BE49-F238E27FC236}">
                <a16:creationId xmlns:a16="http://schemas.microsoft.com/office/drawing/2014/main" id="{E0725FAA-A644-44D4-AF3D-CC9F70B78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2" y="850231"/>
            <a:ext cx="3465093" cy="194911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4E2D43C-CAD6-4C16-A05C-26F160D63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3" y="786064"/>
            <a:ext cx="2165406" cy="2165406"/>
          </a:xfrm>
          <a:prstGeom prst="rect">
            <a:avLst/>
          </a:prstGeom>
        </p:spPr>
      </p:pic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7AA1A91B-C854-46C5-90F0-5E656E386709}"/>
              </a:ext>
            </a:extLst>
          </p:cNvPr>
          <p:cNvSpPr/>
          <p:nvPr/>
        </p:nvSpPr>
        <p:spPr>
          <a:xfrm>
            <a:off x="4612104" y="1680412"/>
            <a:ext cx="1852863" cy="484632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péché</a:t>
            </a:r>
          </a:p>
        </p:txBody>
      </p:sp>
      <p:pic>
        <p:nvPicPr>
          <p:cNvPr id="25" name="Image 24" descr="Globe vu de l’espace extra-atmosphérique">
            <a:extLst>
              <a:ext uri="{FF2B5EF4-FFF2-40B4-BE49-F238E27FC236}">
                <a16:creationId xmlns:a16="http://schemas.microsoft.com/office/drawing/2014/main" id="{CA9EF618-58CB-431D-BA7D-609DCDA69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78" y="4299284"/>
            <a:ext cx="3465093" cy="1949115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AFCAC04-E84F-46C6-B1D9-76D6FA0CF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3681026"/>
            <a:ext cx="1066798" cy="604403"/>
          </a:xfrm>
          <a:prstGeom prst="rect">
            <a:avLst/>
          </a:prstGeom>
        </p:spPr>
      </p:pic>
      <p:pic>
        <p:nvPicPr>
          <p:cNvPr id="30" name="Image 29" descr="Une image contenant texte, accessoire&#10;&#10;Description générée automatiquement">
            <a:extLst>
              <a:ext uri="{FF2B5EF4-FFF2-40B4-BE49-F238E27FC236}">
                <a16:creationId xmlns:a16="http://schemas.microsoft.com/office/drawing/2014/main" id="{3A81B1CC-46CB-492B-94A0-23AE30681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63" y="4183730"/>
            <a:ext cx="1381125" cy="2276475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32683AC-57B5-4DD6-B8CE-D9820C4A93F2}"/>
              </a:ext>
            </a:extLst>
          </p:cNvPr>
          <p:cNvCxnSpPr/>
          <p:nvPr/>
        </p:nvCxnSpPr>
        <p:spPr>
          <a:xfrm>
            <a:off x="4336715" y="5069305"/>
            <a:ext cx="608848" cy="40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45E7485-EE25-4BCE-A93D-3585440AE00F}"/>
              </a:ext>
            </a:extLst>
          </p:cNvPr>
          <p:cNvCxnSpPr/>
          <p:nvPr/>
        </p:nvCxnSpPr>
        <p:spPr>
          <a:xfrm flipV="1">
            <a:off x="6464967" y="5005137"/>
            <a:ext cx="425117" cy="537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101E5EE0-9A15-41D0-8CB4-00886D553625}"/>
              </a:ext>
            </a:extLst>
          </p:cNvPr>
          <p:cNvSpPr/>
          <p:nvPr/>
        </p:nvSpPr>
        <p:spPr>
          <a:xfrm rot="2118734">
            <a:off x="7368671" y="3052011"/>
            <a:ext cx="449179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foi</a:t>
            </a:r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F3BC3C59-CE5B-4902-814F-CC9ED1BFE811}"/>
              </a:ext>
            </a:extLst>
          </p:cNvPr>
          <p:cNvSpPr/>
          <p:nvPr/>
        </p:nvSpPr>
        <p:spPr>
          <a:xfrm rot="8760579">
            <a:off x="3384734" y="3228612"/>
            <a:ext cx="449179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96D6B3F6-D210-4572-B114-01340CC510FE}"/>
              </a:ext>
            </a:extLst>
          </p:cNvPr>
          <p:cNvSpPr/>
          <p:nvPr/>
        </p:nvSpPr>
        <p:spPr>
          <a:xfrm>
            <a:off x="4573589" y="2466838"/>
            <a:ext cx="1852863" cy="484632"/>
          </a:xfrm>
          <a:prstGeom prst="rightArrow">
            <a:avLst/>
          </a:prstGeom>
          <a:solidFill>
            <a:srgbClr val="00B05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évangéliser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E9A106F-6883-4419-A057-FE9578500D65}"/>
              </a:ext>
            </a:extLst>
          </p:cNvPr>
          <p:cNvSpPr txBox="1"/>
          <p:nvPr/>
        </p:nvSpPr>
        <p:spPr>
          <a:xfrm rot="19929154">
            <a:off x="2516226" y="3001626"/>
            <a:ext cx="114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pardon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04F3A2-5438-447D-A9C7-BDA1C9CB40E6}"/>
              </a:ext>
            </a:extLst>
          </p:cNvPr>
          <p:cNvSpPr txBox="1"/>
          <p:nvPr/>
        </p:nvSpPr>
        <p:spPr>
          <a:xfrm>
            <a:off x="4692316" y="1391654"/>
            <a:ext cx="160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Romains 3.23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923458-EEAF-467C-8E74-31CC88CC4004}"/>
              </a:ext>
            </a:extLst>
          </p:cNvPr>
          <p:cNvSpPr txBox="1"/>
          <p:nvPr/>
        </p:nvSpPr>
        <p:spPr>
          <a:xfrm>
            <a:off x="5097963" y="6391093"/>
            <a:ext cx="148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Jean 3.16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709ED2-B7E0-482F-BABB-A2BB516FFF00}"/>
              </a:ext>
            </a:extLst>
          </p:cNvPr>
          <p:cNvSpPr txBox="1"/>
          <p:nvPr/>
        </p:nvSpPr>
        <p:spPr>
          <a:xfrm>
            <a:off x="2045368" y="3983227"/>
            <a:ext cx="118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Actes 4.12</a:t>
            </a:r>
          </a:p>
        </p:txBody>
      </p:sp>
    </p:spTree>
    <p:extLst>
      <p:ext uri="{BB962C8B-B14F-4D97-AF65-F5344CB8AC3E}">
        <p14:creationId xmlns:p14="http://schemas.microsoft.com/office/powerpoint/2010/main" val="31277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23" grpId="0" animBg="1"/>
      <p:bldP spid="37" grpId="0" animBg="1"/>
      <p:bldP spid="38" grpId="0" animBg="1"/>
      <p:bldP spid="39" grpId="0" animBg="1"/>
      <p:bldP spid="40" grpId="0"/>
      <p:bldP spid="2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841FE71-663B-0AB8-C290-D6A59DD90F67}"/>
              </a:ext>
            </a:extLst>
          </p:cNvPr>
          <p:cNvSpPr txBox="1"/>
          <p:nvPr/>
        </p:nvSpPr>
        <p:spPr>
          <a:xfrm>
            <a:off x="1531087" y="404036"/>
            <a:ext cx="8612374" cy="595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-le cœur est mauvais, il est malade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-Dieu est bon, il est parfait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-et Dieu est juste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-Le mal est entre nous et Dieu, l’enfer est la punition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rgbClr val="4472C4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4472C4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 Dieu a créé le monde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-Dieu nous aime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-Il donne une solution : Jésus est parfait, il n’a pas de péché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-Jésus donne sa vie pour nous, il prend la punition à notre place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-si tu crois ça, Dieu te pardonne et te donne la vie éternelle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-Alors quand tu vas mourir, tu iras au Paradis avec Jésus.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4472C4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rPr>
              <a:t>-Tu veux croire en Jésus ?</a:t>
            </a:r>
            <a:endParaRPr lang="fr-FR" sz="1800" dirty="0">
              <a:effectLst/>
              <a:latin typeface="Georgia" panose="02040502050405020303" pitchFamily="18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246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137</Words>
  <Application>Microsoft Macintosh PowerPoint</Application>
  <PresentationFormat>Grand écran</PresentationFormat>
  <Paragraphs>27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Thème Office</vt:lpstr>
      <vt:lpstr>L’Évangile en 3 minutes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L’Évangile en 3 minutes</dc:title>
  <dc:creator>Maggie</dc:creator>
  <cp:lastModifiedBy>Maggie</cp:lastModifiedBy>
  <cp:revision>3</cp:revision>
  <dcterms:created xsi:type="dcterms:W3CDTF">2022-02-02T15:16:04Z</dcterms:created>
  <dcterms:modified xsi:type="dcterms:W3CDTF">2024-08-21T12:37:03Z</dcterms:modified>
</cp:coreProperties>
</file>